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6D83B-7B3C-4A1F-A523-35A3B9FBA469}" type="datetimeFigureOut">
              <a:rPr lang="ro-RO" smtClean="0"/>
              <a:t>15.10.2015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6980C-C0BF-4CAF-A1DB-43B3F5C74DD1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928662" y="714356"/>
            <a:ext cx="45719" cy="5000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Dreptunghi 4"/>
          <p:cNvSpPr/>
          <p:nvPr/>
        </p:nvSpPr>
        <p:spPr>
          <a:xfrm flipH="1">
            <a:off x="1117257" y="500042"/>
            <a:ext cx="45719" cy="71438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Dreptunghi 5"/>
          <p:cNvSpPr/>
          <p:nvPr/>
        </p:nvSpPr>
        <p:spPr>
          <a:xfrm flipH="1">
            <a:off x="1269656" y="428604"/>
            <a:ext cx="87633" cy="78581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Dreptunghi 6"/>
          <p:cNvSpPr/>
          <p:nvPr/>
        </p:nvSpPr>
        <p:spPr>
          <a:xfrm>
            <a:off x="1428728" y="714356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Dreptunghi 7"/>
          <p:cNvSpPr/>
          <p:nvPr/>
        </p:nvSpPr>
        <p:spPr>
          <a:xfrm>
            <a:off x="1581128" y="928670"/>
            <a:ext cx="6191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Dreptunghi 8"/>
          <p:cNvSpPr/>
          <p:nvPr/>
        </p:nvSpPr>
        <p:spPr>
          <a:xfrm>
            <a:off x="1740199" y="714356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Dreptunghi 9"/>
          <p:cNvSpPr/>
          <p:nvPr/>
        </p:nvSpPr>
        <p:spPr>
          <a:xfrm>
            <a:off x="2000233" y="714356"/>
            <a:ext cx="45719" cy="5000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1" name="Dreptunghi 10"/>
          <p:cNvSpPr/>
          <p:nvPr/>
        </p:nvSpPr>
        <p:spPr>
          <a:xfrm flipH="1">
            <a:off x="2188827" y="571480"/>
            <a:ext cx="45719" cy="64294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Dreptunghi 11"/>
          <p:cNvSpPr/>
          <p:nvPr/>
        </p:nvSpPr>
        <p:spPr>
          <a:xfrm flipH="1">
            <a:off x="2341226" y="357166"/>
            <a:ext cx="87633" cy="8572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3" name="Dreptunghi 12"/>
          <p:cNvSpPr/>
          <p:nvPr/>
        </p:nvSpPr>
        <p:spPr>
          <a:xfrm flipH="1">
            <a:off x="2493626" y="285728"/>
            <a:ext cx="78110" cy="92869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4" name="Dreptunghi 13"/>
          <p:cNvSpPr/>
          <p:nvPr/>
        </p:nvSpPr>
        <p:spPr>
          <a:xfrm flipH="1">
            <a:off x="2643174" y="142852"/>
            <a:ext cx="71438" cy="10715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5" name="CasetăText 14"/>
          <p:cNvSpPr txBox="1"/>
          <p:nvPr/>
        </p:nvSpPr>
        <p:spPr>
          <a:xfrm>
            <a:off x="785786" y="135729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K1=i</a:t>
            </a:r>
            <a:endParaRPr lang="ro-RO" dirty="0"/>
          </a:p>
        </p:txBody>
      </p:sp>
      <p:sp>
        <p:nvSpPr>
          <p:cNvPr id="16" name="Dreptunghi 15"/>
          <p:cNvSpPr/>
          <p:nvPr/>
        </p:nvSpPr>
        <p:spPr>
          <a:xfrm>
            <a:off x="785786" y="0"/>
            <a:ext cx="714380" cy="357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H1=3</a:t>
            </a:r>
            <a:endParaRPr lang="ro-R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</Words>
  <Application>Microsoft Office PowerPoint</Application>
  <PresentationFormat>Expunere pe ecran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2</cp:revision>
  <dcterms:created xsi:type="dcterms:W3CDTF">2015-10-15T10:43:22Z</dcterms:created>
  <dcterms:modified xsi:type="dcterms:W3CDTF">2015-10-15T11:01:57Z</dcterms:modified>
</cp:coreProperties>
</file>